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88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6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59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0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26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01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12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15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1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41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9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744B-D464-4FD7-94D9-61156A82C4A9}" type="datetimeFigureOut">
              <a:rPr lang="es-MX" smtClean="0"/>
              <a:t>12/09/2014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55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425" y="3733800"/>
            <a:ext cx="8207375" cy="1055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Lic. Sebastián Toledo, Comunicador Social especialista sobre Derechos de las Personas con Discapacidad </a:t>
            </a:r>
          </a:p>
          <a:p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de septiembre, 2014</a:t>
            </a:r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México D.F.</a:t>
            </a:r>
            <a:r>
              <a:rPr lang="es-ES_tradn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611560" y="1098550"/>
            <a:ext cx="8075240" cy="1826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sz="4400" b="1" dirty="0" smtClean="0">
                <a:sym typeface="Times New Roman Bold" pitchFamily="-84" charset="0"/>
              </a:rPr>
              <a:t>	“Promoción </a:t>
            </a:r>
            <a:r>
              <a:rPr lang="es-ES" sz="4400" b="1" dirty="0">
                <a:sym typeface="Times New Roman Bold" pitchFamily="-84" charset="0"/>
              </a:rPr>
              <a:t>del voto de los Ciudadanos con </a:t>
            </a:r>
            <a:r>
              <a:rPr lang="es-ES" sz="4400" b="1" dirty="0" smtClean="0">
                <a:sym typeface="Times New Roman Bold" pitchFamily="-84" charset="0"/>
              </a:rPr>
              <a:t>Discapacidad: programas </a:t>
            </a:r>
            <a:r>
              <a:rPr lang="es-ES" sz="4400" b="1" dirty="0">
                <a:sym typeface="Times New Roman Bold" pitchFamily="-84" charset="0"/>
              </a:rPr>
              <a:t>de información, sensibilización y  de difusión de políticas </a:t>
            </a:r>
            <a:r>
              <a:rPr lang="es-ES" sz="4400" b="1" dirty="0" smtClean="0">
                <a:sym typeface="Times New Roman Bold" pitchFamily="-84" charset="0"/>
              </a:rPr>
              <a:t>públicas  </a:t>
            </a:r>
            <a:r>
              <a:rPr lang="es-ES" sz="4400" b="1" dirty="0">
                <a:sym typeface="Times New Roman Bold" pitchFamily="-84" charset="0"/>
              </a:rPr>
              <a:t>a favor de procesos electorales accesibles”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7355160" cy="88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61109"/>
            <a:ext cx="7931224" cy="45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5400000">
            <a:off x="5390040" y="3129214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5800" y="404956"/>
            <a:ext cx="7442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“Las personas con discapacidad ejercemos el voto para adquirir el derecho a elegir y ser electos, porque queremos demandar el cumplimiento de ofertas políticas y no que otros decidan por nosotros en cuanto a quién nos debe gobernar”.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69127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5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745232" y="188640"/>
            <a:ext cx="7355160" cy="88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electoral de las Personas  con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discapacidad en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Guatemala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61109"/>
            <a:ext cx="7571184" cy="45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00" y="1412776"/>
            <a:ext cx="7787208" cy="41764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Cartas Magnas de las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naciones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mundo, indican que todos los habitantes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iguales entre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sí. En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materia electoral y participación política, todos tienen el derecho de elegir y ser electos, principio de igualdad que  no aplica de la misma manera para los  distintos sectores de población, especialmente los considerados grupos vulnerables, donde se ubica a las personas que viven en condición de discapacidad.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90" y="3473873"/>
            <a:ext cx="1898717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C:\Users\Carlos Del Valle\Desktop\FOTOS ELECCIONES ELECTORALES\tribunal tse2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4501"/>
            <a:ext cx="3312368" cy="2349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61109"/>
            <a:ext cx="7571184" cy="45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5400000">
            <a:off x="5393593" y="3118656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9188" y="260648"/>
            <a:ext cx="7463172" cy="6336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es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11772" r="19561" b="7322"/>
          <a:stretch/>
        </p:blipFill>
        <p:spPr bwMode="auto">
          <a:xfrm>
            <a:off x="493203" y="252235"/>
            <a:ext cx="4095197" cy="3305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13246" r="19967" b="7391"/>
          <a:stretch/>
        </p:blipFill>
        <p:spPr bwMode="auto">
          <a:xfrm>
            <a:off x="3332778" y="3105691"/>
            <a:ext cx="4500634" cy="34682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36650"/>
            <a:ext cx="75723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7355160" cy="88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accesible sobre el proceso electoral 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61109"/>
            <a:ext cx="7931224" cy="45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dispone de información en formatos accesibles: audio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Braille, textos en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macrotipo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lengua de señas y materiales de fácil 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comprensión. Información que se trasladó a 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estratégicos vinculados al </a:t>
            </a:r>
            <a:r>
              <a:rPr lang="es-E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tema,entre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ellos,  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de voluntarios, juntas electorales y  fiscales de partidos 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políticos.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arlos Del Valle\Desktop\FOTOS ELECCIONES ELECTORALES\t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1" y="2996953"/>
            <a:ext cx="3517181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los Del Valle\Desktop\FOTOS ELECCIONES ELECTORALES\taller 2 a fiscales t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517181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7355160" cy="88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61109"/>
            <a:ext cx="7931224" cy="45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5400000">
            <a:off x="5390040" y="3129214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los Del Valle\Pictures\RAD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927780"/>
            <a:ext cx="3348372" cy="292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rlos Del Valle\Desktop\FOTOS ELECCIONES ELECTORALES\atriles baj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7662"/>
            <a:ext cx="3667236" cy="34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932040" y="1052736"/>
            <a:ext cx="273630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Atriles Bajos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115616" y="4753636"/>
            <a:ext cx="238786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Información en audio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31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7355160" cy="88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61109"/>
            <a:ext cx="7931224" cy="45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5400000">
            <a:off x="5390040" y="3129214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43608" y="4555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Derechos Electorales de las Personas con Discapacidad Desde una Política Pública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57200" y="1495521"/>
            <a:ext cx="73740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A la luz del artículo 29 de  la Convención Sobre los Derechos de las Personas con Discapacidad relativo a los derechos electorales y participación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política, se favorecen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las condiciones para que los movimientos nacionales de este sector, planteen a los Consejos Electorales, la revisión y actualización de sus programas y reglamentos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internos.</a:t>
            </a:r>
          </a:p>
          <a:p>
            <a:pPr algn="just"/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44057"/>
            <a:ext cx="3034680" cy="1982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11632" y="6126195"/>
            <a:ext cx="209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Voto Asistido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03" y="4127740"/>
            <a:ext cx="3034680" cy="19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422812" y="61370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Papeleta en Braille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7355160" cy="88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61109"/>
            <a:ext cx="7931224" cy="45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5400000">
            <a:off x="5390040" y="3129214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57200" y="1495521"/>
            <a:ext cx="73740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147" name="Picture 3" descr="C:\Users\Carlos Del Valle\Desktop\FOTO VOTACIO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912768" cy="48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2178" y="26064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Coordinación interinstitucional en el  tema de Legislación Electoral, para Personas con Discapacidad.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7355160" cy="88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61109"/>
            <a:ext cx="7931224" cy="45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5400000">
            <a:off x="5390040" y="3129214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30157" y="501713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Algunas Consideraciones para la Promoción del Voto del Ciudadano con Discapacidad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23528" y="1328585"/>
            <a:ext cx="77983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América Latina ha logrado importantes avances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el ejercicio electoral y participación política de las personas con discapacidad; sin embargo, quedan muchos retos por resolver, para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que sea  una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política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Estado. A través de esfuerzos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materia de comunicación e información, fortalecimiento del conocimiento de derechos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electorales, incidencia política y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accesibilidad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20" y="3195880"/>
            <a:ext cx="3725952" cy="2625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 descr="C:\Users\Carlos Del Valle\Desktop\FOTOS ELECCIONES ELECTORALES\donde votam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7" y="3197148"/>
            <a:ext cx="3685453" cy="26411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7355160" cy="88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61109"/>
            <a:ext cx="7931224" cy="4593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sz="3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5400000">
            <a:off x="5390040" y="3129214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14400" y="453152"/>
            <a:ext cx="7097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grupos de personas con discapacidad, deben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organizarse. Promover jornadas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 información sobre derechos electorales, mecánica de participación en los comicios y promoción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simulacros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Carlos Del Valle\Desktop\FOTOS ELECCIONES ELECTORALES\DERECHO AL VOTO-IF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192688" cy="39050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392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Gibbran Montero</dc:creator>
  <cp:lastModifiedBy>%username%</cp:lastModifiedBy>
  <cp:revision>15</cp:revision>
  <dcterms:created xsi:type="dcterms:W3CDTF">2014-09-03T22:56:58Z</dcterms:created>
  <dcterms:modified xsi:type="dcterms:W3CDTF">2014-09-12T13:52:59Z</dcterms:modified>
</cp:coreProperties>
</file>